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892" autoAdjust="0"/>
    <p:restoredTop sz="94660"/>
  </p:normalViewPr>
  <p:slideViewPr>
    <p:cSldViewPr snapToGrid="0">
      <p:cViewPr varScale="1">
        <p:scale>
          <a:sx n="68" d="100"/>
          <a:sy n="68" d="100"/>
        </p:scale>
        <p:origin x="8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DA6563F-647F-4F22-BF3C-E1C50E2E78C2}"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943C0F-1901-412D-AE02-7812A55DE081}" type="slidenum">
              <a:rPr lang="en-US" smtClean="0"/>
              <a:t>‹#›</a:t>
            </a:fld>
            <a:endParaRPr lang="en-US"/>
          </a:p>
        </p:txBody>
      </p:sp>
    </p:spTree>
    <p:extLst>
      <p:ext uri="{BB962C8B-B14F-4D97-AF65-F5344CB8AC3E}">
        <p14:creationId xmlns:p14="http://schemas.microsoft.com/office/powerpoint/2010/main" val="2014531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A6563F-647F-4F22-BF3C-E1C50E2E78C2}"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943C0F-1901-412D-AE02-7812A55DE081}" type="slidenum">
              <a:rPr lang="en-US" smtClean="0"/>
              <a:t>‹#›</a:t>
            </a:fld>
            <a:endParaRPr lang="en-US"/>
          </a:p>
        </p:txBody>
      </p:sp>
    </p:spTree>
    <p:extLst>
      <p:ext uri="{BB962C8B-B14F-4D97-AF65-F5344CB8AC3E}">
        <p14:creationId xmlns:p14="http://schemas.microsoft.com/office/powerpoint/2010/main" val="1430473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A6563F-647F-4F22-BF3C-E1C50E2E78C2}"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943C0F-1901-412D-AE02-7812A55DE081}" type="slidenum">
              <a:rPr lang="en-US" smtClean="0"/>
              <a:t>‹#›</a:t>
            </a:fld>
            <a:endParaRPr lang="en-US"/>
          </a:p>
        </p:txBody>
      </p:sp>
    </p:spTree>
    <p:extLst>
      <p:ext uri="{BB962C8B-B14F-4D97-AF65-F5344CB8AC3E}">
        <p14:creationId xmlns:p14="http://schemas.microsoft.com/office/powerpoint/2010/main" val="2290317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A6563F-647F-4F22-BF3C-E1C50E2E78C2}"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943C0F-1901-412D-AE02-7812A55DE081}" type="slidenum">
              <a:rPr lang="en-US" smtClean="0"/>
              <a:t>‹#›</a:t>
            </a:fld>
            <a:endParaRPr lang="en-US"/>
          </a:p>
        </p:txBody>
      </p:sp>
    </p:spTree>
    <p:extLst>
      <p:ext uri="{BB962C8B-B14F-4D97-AF65-F5344CB8AC3E}">
        <p14:creationId xmlns:p14="http://schemas.microsoft.com/office/powerpoint/2010/main" val="440428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DA6563F-647F-4F22-BF3C-E1C50E2E78C2}"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943C0F-1901-412D-AE02-7812A55DE081}" type="slidenum">
              <a:rPr lang="en-US" smtClean="0"/>
              <a:t>‹#›</a:t>
            </a:fld>
            <a:endParaRPr lang="en-US"/>
          </a:p>
        </p:txBody>
      </p:sp>
    </p:spTree>
    <p:extLst>
      <p:ext uri="{BB962C8B-B14F-4D97-AF65-F5344CB8AC3E}">
        <p14:creationId xmlns:p14="http://schemas.microsoft.com/office/powerpoint/2010/main" val="3291072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DA6563F-647F-4F22-BF3C-E1C50E2E78C2}" type="datetimeFigureOut">
              <a:rPr lang="en-US" smtClean="0"/>
              <a:t>11/29/2016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943C0F-1901-412D-AE02-7812A55DE081}" type="slidenum">
              <a:rPr lang="en-US" smtClean="0"/>
              <a:t>‹#›</a:t>
            </a:fld>
            <a:endParaRPr lang="en-US"/>
          </a:p>
        </p:txBody>
      </p:sp>
    </p:spTree>
    <p:extLst>
      <p:ext uri="{BB962C8B-B14F-4D97-AF65-F5344CB8AC3E}">
        <p14:creationId xmlns:p14="http://schemas.microsoft.com/office/powerpoint/2010/main" val="510497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DA6563F-647F-4F22-BF3C-E1C50E2E78C2}" type="datetimeFigureOut">
              <a:rPr lang="en-US" smtClean="0"/>
              <a:t>11/29/2016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943C0F-1901-412D-AE02-7812A55DE081}" type="slidenum">
              <a:rPr lang="en-US" smtClean="0"/>
              <a:t>‹#›</a:t>
            </a:fld>
            <a:endParaRPr lang="en-US"/>
          </a:p>
        </p:txBody>
      </p:sp>
    </p:spTree>
    <p:extLst>
      <p:ext uri="{BB962C8B-B14F-4D97-AF65-F5344CB8AC3E}">
        <p14:creationId xmlns:p14="http://schemas.microsoft.com/office/powerpoint/2010/main" val="1427277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A6563F-647F-4F22-BF3C-E1C50E2E78C2}" type="datetimeFigureOut">
              <a:rPr lang="en-US" smtClean="0"/>
              <a:t>11/29/2016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943C0F-1901-412D-AE02-7812A55DE081}" type="slidenum">
              <a:rPr lang="en-US" smtClean="0"/>
              <a:t>‹#›</a:t>
            </a:fld>
            <a:endParaRPr lang="en-US"/>
          </a:p>
        </p:txBody>
      </p:sp>
    </p:spTree>
    <p:extLst>
      <p:ext uri="{BB962C8B-B14F-4D97-AF65-F5344CB8AC3E}">
        <p14:creationId xmlns:p14="http://schemas.microsoft.com/office/powerpoint/2010/main" val="4245200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A6563F-647F-4F22-BF3C-E1C50E2E78C2}" type="datetimeFigureOut">
              <a:rPr lang="en-US" smtClean="0"/>
              <a:t>11/29/2016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943C0F-1901-412D-AE02-7812A55DE081}" type="slidenum">
              <a:rPr lang="en-US" smtClean="0"/>
              <a:t>‹#›</a:t>
            </a:fld>
            <a:endParaRPr lang="en-US"/>
          </a:p>
        </p:txBody>
      </p:sp>
    </p:spTree>
    <p:extLst>
      <p:ext uri="{BB962C8B-B14F-4D97-AF65-F5344CB8AC3E}">
        <p14:creationId xmlns:p14="http://schemas.microsoft.com/office/powerpoint/2010/main" val="4136553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DA6563F-647F-4F22-BF3C-E1C50E2E78C2}" type="datetimeFigureOut">
              <a:rPr lang="en-US" smtClean="0"/>
              <a:t>11/29/2016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943C0F-1901-412D-AE02-7812A55DE081}" type="slidenum">
              <a:rPr lang="en-US" smtClean="0"/>
              <a:t>‹#›</a:t>
            </a:fld>
            <a:endParaRPr lang="en-US"/>
          </a:p>
        </p:txBody>
      </p:sp>
    </p:spTree>
    <p:extLst>
      <p:ext uri="{BB962C8B-B14F-4D97-AF65-F5344CB8AC3E}">
        <p14:creationId xmlns:p14="http://schemas.microsoft.com/office/powerpoint/2010/main" val="3333035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DA6563F-647F-4F22-BF3C-E1C50E2E78C2}" type="datetimeFigureOut">
              <a:rPr lang="en-US" smtClean="0"/>
              <a:t>11/29/2016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943C0F-1901-412D-AE02-7812A55DE081}" type="slidenum">
              <a:rPr lang="en-US" smtClean="0"/>
              <a:t>‹#›</a:t>
            </a:fld>
            <a:endParaRPr lang="en-US"/>
          </a:p>
        </p:txBody>
      </p:sp>
    </p:spTree>
    <p:extLst>
      <p:ext uri="{BB962C8B-B14F-4D97-AF65-F5344CB8AC3E}">
        <p14:creationId xmlns:p14="http://schemas.microsoft.com/office/powerpoint/2010/main" val="1157204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A6563F-647F-4F22-BF3C-E1C50E2E78C2}" type="datetimeFigureOut">
              <a:rPr lang="en-US" smtClean="0"/>
              <a:t>11/29/2016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943C0F-1901-412D-AE02-7812A55DE081}" type="slidenum">
              <a:rPr lang="en-US" smtClean="0"/>
              <a:t>‹#›</a:t>
            </a:fld>
            <a:endParaRPr lang="en-US"/>
          </a:p>
        </p:txBody>
      </p:sp>
    </p:spTree>
    <p:extLst>
      <p:ext uri="{BB962C8B-B14F-4D97-AF65-F5344CB8AC3E}">
        <p14:creationId xmlns:p14="http://schemas.microsoft.com/office/powerpoint/2010/main" val="3498993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Test for Website Presentation</a:t>
            </a:r>
          </a:p>
        </p:txBody>
      </p:sp>
      <p:sp>
        <p:nvSpPr>
          <p:cNvPr id="3" name="Subtitle 2"/>
          <p:cNvSpPr>
            <a:spLocks noGrp="1"/>
          </p:cNvSpPr>
          <p:nvPr>
            <p:ph type="subTitle" idx="1"/>
          </p:nvPr>
        </p:nvSpPr>
        <p:spPr/>
        <p:txBody>
          <a:bodyPr/>
          <a:lstStyle/>
          <a:p>
            <a:endParaRPr lang="en-US"/>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750574509"/>
      </p:ext>
    </p:extLst>
  </p:cSld>
  <p:clrMapOvr>
    <a:masterClrMapping/>
  </p:clrMapOvr>
  <mc:AlternateContent xmlns:mc="http://schemas.openxmlformats.org/markup-compatibility/2006" xmlns:p14="http://schemas.microsoft.com/office/powerpoint/2010/main">
    <mc:Choice Requires="p14">
      <p:transition spd="slow" p14:dur="2000" advTm="13376"/>
    </mc:Choice>
    <mc:Fallback xmlns="">
      <p:transition spd="slow" advTm="133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is a test page</a:t>
            </a:r>
          </a:p>
        </p:txBody>
      </p:sp>
      <p:sp>
        <p:nvSpPr>
          <p:cNvPr id="3" name="Content Placeholder 2"/>
          <p:cNvSpPr>
            <a:spLocks noGrp="1"/>
          </p:cNvSpPr>
          <p:nvPr>
            <p:ph idx="1"/>
          </p:nvPr>
        </p:nvSpPr>
        <p:spPr/>
        <p:txBody>
          <a:bodyPr>
            <a:normAutofit fontScale="25000" lnSpcReduction="20000"/>
          </a:bodyPr>
          <a:lstStyle/>
          <a:p>
            <a:pPr algn="ctr"/>
            <a:r>
              <a:rPr lang="en-US" sz="4800" b="1" dirty="0"/>
              <a:t>MERCY CENTER</a:t>
            </a:r>
            <a:endParaRPr lang="en-US" sz="4800" dirty="0"/>
          </a:p>
          <a:p>
            <a:pPr algn="ctr"/>
            <a:r>
              <a:rPr lang="en-US" sz="4800" b="1" dirty="0"/>
              <a:t>AUBURN, CA</a:t>
            </a:r>
            <a:endParaRPr lang="en-US" sz="4800" dirty="0"/>
          </a:p>
          <a:p>
            <a:pPr algn="ctr"/>
            <a:r>
              <a:rPr lang="en-US" sz="4800" b="1" dirty="0"/>
              <a:t> </a:t>
            </a:r>
            <a:endParaRPr lang="en-US" sz="4800" dirty="0"/>
          </a:p>
          <a:p>
            <a:pPr algn="ctr"/>
            <a:r>
              <a:rPr lang="en-US" sz="4800" b="1" dirty="0"/>
              <a:t>TWO PROGRAMS / Thomas P. Bonacci, C.P.</a:t>
            </a:r>
            <a:endParaRPr lang="en-US" sz="4800" dirty="0"/>
          </a:p>
          <a:p>
            <a:pPr algn="ctr"/>
            <a:r>
              <a:rPr lang="en-US" sz="4800" b="1" dirty="0"/>
              <a:t> </a:t>
            </a:r>
            <a:endParaRPr lang="en-US" sz="4800" dirty="0"/>
          </a:p>
          <a:p>
            <a:pPr algn="ctr"/>
            <a:r>
              <a:rPr lang="en-US" sz="4800" b="1" dirty="0"/>
              <a:t>+++++++</a:t>
            </a:r>
            <a:endParaRPr lang="en-US" sz="4800" dirty="0"/>
          </a:p>
          <a:p>
            <a:pPr algn="ctr"/>
            <a:r>
              <a:rPr lang="en-US" sz="4800" b="1" dirty="0"/>
              <a:t> </a:t>
            </a:r>
            <a:endParaRPr lang="en-US" sz="4800" dirty="0"/>
          </a:p>
          <a:p>
            <a:pPr algn="ctr"/>
            <a:r>
              <a:rPr lang="en-US" sz="4800" b="1" dirty="0"/>
              <a:t>THE YEAR END RETREAT</a:t>
            </a:r>
            <a:endParaRPr lang="en-US" sz="4800" dirty="0"/>
          </a:p>
          <a:p>
            <a:pPr algn="ctr"/>
            <a:r>
              <a:rPr lang="en-US" sz="4800" b="1" dirty="0"/>
              <a:t>December 28, 2016 – January 1, 2017</a:t>
            </a:r>
            <a:endParaRPr lang="en-US" sz="4800" dirty="0"/>
          </a:p>
          <a:p>
            <a:pPr algn="ctr"/>
            <a:r>
              <a:rPr lang="en-US" sz="4800" b="1" dirty="0"/>
              <a:t> </a:t>
            </a:r>
            <a:endParaRPr lang="en-US" sz="4800" dirty="0"/>
          </a:p>
          <a:p>
            <a:pPr algn="ctr"/>
            <a:r>
              <a:rPr lang="en-US" sz="4800" b="1" dirty="0"/>
              <a:t>THE REIGN OF GOD IS WITHIN YOU</a:t>
            </a:r>
            <a:endParaRPr lang="en-US" sz="4800" dirty="0"/>
          </a:p>
          <a:p>
            <a:pPr algn="ctr"/>
            <a:r>
              <a:rPr lang="en-US" sz="4800" b="1" dirty="0"/>
              <a:t>Crossing Boundaries</a:t>
            </a:r>
            <a:endParaRPr lang="en-US" sz="4800" dirty="0"/>
          </a:p>
          <a:p>
            <a:pPr algn="ctr"/>
            <a:r>
              <a:rPr lang="en-US" sz="4800" b="1" dirty="0"/>
              <a:t>Opening Hearts</a:t>
            </a:r>
            <a:endParaRPr lang="en-US" sz="4800" dirty="0"/>
          </a:p>
          <a:p>
            <a:pPr algn="ctr"/>
            <a:r>
              <a:rPr lang="en-US" sz="4800" b="1" dirty="0"/>
              <a:t>Being Jesus</a:t>
            </a:r>
            <a:endParaRPr lang="en-US" sz="4800" dirty="0"/>
          </a:p>
          <a:p>
            <a:pPr algn="ctr"/>
            <a:r>
              <a:rPr lang="en-US" sz="4800" b="1" dirty="0"/>
              <a:t> </a:t>
            </a:r>
            <a:endParaRPr lang="en-US" sz="4800" dirty="0"/>
          </a:p>
          <a:p>
            <a:r>
              <a:rPr lang="en-US" sz="4800" b="1" dirty="0"/>
              <a:t>Our Retreat is inspired by the proclamation of Jesus found in the Gospel of St. Matthew.  Jesus always referred to God as the surprising Presence that touches every dimension of our lives.  As we transition to a New Year, we seize the opportunity to hear the voice of Jesus who invites us to be the love, hope, and compassion our World longs to have. </a:t>
            </a:r>
            <a:endParaRPr lang="en-US" sz="4800" dirty="0"/>
          </a:p>
          <a:p>
            <a:r>
              <a:rPr lang="en-US" sz="4800" b="1" dirty="0"/>
              <a:t> </a:t>
            </a:r>
            <a:endParaRPr lang="en-US" sz="4800" dirty="0"/>
          </a:p>
          <a:p>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2727919335"/>
      </p:ext>
    </p:extLst>
  </p:cSld>
  <p:clrMapOvr>
    <a:masterClrMapping/>
  </p:clrMapOvr>
  <mc:AlternateContent xmlns:mc="http://schemas.openxmlformats.org/markup-compatibility/2006" xmlns:p14="http://schemas.microsoft.com/office/powerpoint/2010/main">
    <mc:Choice Requires="p14">
      <p:transition spd="slow" p14:dur="2000" advTm="15772"/>
    </mc:Choice>
    <mc:Fallback xmlns="">
      <p:transition spd="slow" advTm="157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356651"/>
            <a:ext cx="6096000" cy="7571303"/>
          </a:xfrm>
          <a:prstGeom prst="rect">
            <a:avLst/>
          </a:prstGeom>
        </p:spPr>
        <p:txBody>
          <a:bodyPr>
            <a:spAutoFit/>
          </a:bodyPr>
          <a:lstStyle/>
          <a:p>
            <a:pPr algn="ctr"/>
            <a:r>
              <a:rPr lang="en-US" b="1" dirty="0"/>
              <a:t>+++++++</a:t>
            </a:r>
            <a:endParaRPr lang="en-US" dirty="0"/>
          </a:p>
          <a:p>
            <a:pPr algn="ctr"/>
            <a:r>
              <a:rPr lang="en-US" b="1" dirty="0"/>
              <a:t> </a:t>
            </a:r>
            <a:endParaRPr lang="en-US" dirty="0"/>
          </a:p>
          <a:p>
            <a:pPr algn="ctr"/>
            <a:r>
              <a:rPr lang="en-US" b="1" dirty="0"/>
              <a:t>The Fall Program </a:t>
            </a:r>
            <a:endParaRPr lang="en-US" dirty="0"/>
          </a:p>
          <a:p>
            <a:pPr algn="ctr"/>
            <a:r>
              <a:rPr lang="en-US" b="1" dirty="0"/>
              <a:t> </a:t>
            </a:r>
            <a:endParaRPr lang="en-US" dirty="0"/>
          </a:p>
          <a:p>
            <a:r>
              <a:rPr lang="en-US" b="1" dirty="0"/>
              <a:t>THE RISE OF EARLY CHRISTIAN SPIRITUALITY</a:t>
            </a:r>
            <a:endParaRPr lang="en-US" dirty="0"/>
          </a:p>
          <a:p>
            <a:r>
              <a:rPr lang="en-US" b="1" dirty="0"/>
              <a:t>Ancient Voices / Wisdom for Our Time</a:t>
            </a:r>
            <a:endParaRPr lang="en-US" dirty="0"/>
          </a:p>
          <a:p>
            <a:r>
              <a:rPr lang="en-US" b="1" dirty="0"/>
              <a:t> </a:t>
            </a:r>
            <a:endParaRPr lang="en-US" dirty="0"/>
          </a:p>
          <a:p>
            <a:r>
              <a:rPr lang="en-US" b="1" dirty="0"/>
              <a:t>October 8, 2016</a:t>
            </a:r>
            <a:endParaRPr lang="en-US" dirty="0"/>
          </a:p>
          <a:p>
            <a:r>
              <a:rPr lang="en-US" b="1" dirty="0"/>
              <a:t>Why and how did the Words of Jesus become the various Gospel Traditions?</a:t>
            </a:r>
            <a:endParaRPr lang="en-US" dirty="0"/>
          </a:p>
          <a:p>
            <a:r>
              <a:rPr lang="en-US" b="1" dirty="0"/>
              <a:t>We will search for the very words of Jesus in the Gospel Traditions.</a:t>
            </a:r>
            <a:endParaRPr lang="en-US" dirty="0"/>
          </a:p>
          <a:p>
            <a:r>
              <a:rPr lang="en-US" b="1" dirty="0"/>
              <a:t> </a:t>
            </a:r>
            <a:endParaRPr lang="en-US" dirty="0"/>
          </a:p>
          <a:p>
            <a:r>
              <a:rPr lang="en-US" b="1" dirty="0"/>
              <a:t>November 12, 2016</a:t>
            </a:r>
            <a:endParaRPr lang="en-US" dirty="0"/>
          </a:p>
          <a:p>
            <a:r>
              <a:rPr lang="en-US" b="1" dirty="0"/>
              <a:t>How might Christ be heard?</a:t>
            </a:r>
            <a:endParaRPr lang="en-US" dirty="0"/>
          </a:p>
          <a:p>
            <a:r>
              <a:rPr lang="en-US" b="1" dirty="0"/>
              <a:t>We will discover the Voice and the Words of Jesus </a:t>
            </a:r>
            <a:endParaRPr lang="en-US" dirty="0"/>
          </a:p>
          <a:p>
            <a:r>
              <a:rPr lang="en-US" b="1" dirty="0"/>
              <a:t>as the Wisdom of the Disciples of Jesus.</a:t>
            </a:r>
            <a:endParaRPr lang="en-US" dirty="0"/>
          </a:p>
          <a:p>
            <a:r>
              <a:rPr lang="en-US" b="1" dirty="0"/>
              <a:t> </a:t>
            </a:r>
            <a:endParaRPr lang="en-US" dirty="0"/>
          </a:p>
          <a:p>
            <a:r>
              <a:rPr lang="en-US" b="1" dirty="0"/>
              <a:t>December 10, 2016</a:t>
            </a:r>
            <a:endParaRPr lang="en-US" dirty="0"/>
          </a:p>
          <a:p>
            <a:r>
              <a:rPr lang="en-US" b="1" dirty="0"/>
              <a:t>What does it mean to “take up the Cross”?</a:t>
            </a:r>
            <a:endParaRPr lang="en-US" dirty="0"/>
          </a:p>
          <a:p>
            <a:r>
              <a:rPr lang="en-US" b="1" dirty="0"/>
              <a:t>We will study and probe the Early Christian Spirituality of the Cross.</a:t>
            </a:r>
            <a:endParaRPr lang="en-US" dirty="0"/>
          </a:p>
          <a:p>
            <a:r>
              <a:rPr lang="en-US" b="1" dirty="0"/>
              <a:t> </a:t>
            </a:r>
            <a:endParaRPr lang="en-US" dirty="0"/>
          </a:p>
          <a:p>
            <a:r>
              <a:rPr lang="en-US" b="1" dirty="0"/>
              <a:t> </a:t>
            </a:r>
            <a:endParaRPr lang="en-US" dirty="0"/>
          </a:p>
          <a:p>
            <a:r>
              <a:rPr lang="en-US" b="1" dirty="0"/>
              <a:t> </a:t>
            </a:r>
            <a:endParaRPr lang="en-US" dirty="0"/>
          </a:p>
          <a:p>
            <a:r>
              <a:rPr lang="en-US" b="1" dirty="0"/>
              <a:t> </a:t>
            </a:r>
            <a:endParaRPr lang="en-US"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366682369"/>
      </p:ext>
    </p:extLst>
  </p:cSld>
  <p:clrMapOvr>
    <a:masterClrMapping/>
  </p:clrMapOvr>
  <mc:AlternateContent xmlns:mc="http://schemas.openxmlformats.org/markup-compatibility/2006" xmlns:p14="http://schemas.microsoft.com/office/powerpoint/2010/main">
    <mc:Choice Requires="p14">
      <p:transition spd="slow" p14:dur="2000" advTm="16013"/>
    </mc:Choice>
    <mc:Fallback xmlns="">
      <p:transition spd="slow" advTm="160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15</Words>
  <Application>Microsoft Office PowerPoint</Application>
  <PresentationFormat>Widescreen</PresentationFormat>
  <Paragraphs>42</Paragraphs>
  <Slides>3</Slides>
  <Notes>0</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Test for Website Presentation</vt:lpstr>
      <vt:lpstr>This is a test page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 for Website Presentation</dc:title>
  <dc:creator>Susan Bat</dc:creator>
  <cp:lastModifiedBy>Susan Bat</cp:lastModifiedBy>
  <cp:revision>5</cp:revision>
  <dcterms:created xsi:type="dcterms:W3CDTF">2016-11-29T18:36:32Z</dcterms:created>
  <dcterms:modified xsi:type="dcterms:W3CDTF">2016-11-29T19:36:14Z</dcterms:modified>
  <cp:contentStatus/>
</cp:coreProperties>
</file>